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5" r:id="rId12"/>
    <p:sldId id="264" r:id="rId13"/>
    <p:sldId id="267" r:id="rId14"/>
    <p:sldId id="266" r:id="rId15"/>
    <p:sldId id="270" r:id="rId16"/>
    <p:sldId id="269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3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5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6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8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9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684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6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96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FA89C-EFAB-447B-9CE6-937321F56C64}" type="datetimeFigureOut">
              <a:rPr lang="en-MY" smtClean="0"/>
              <a:t>13/1/2025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ED9026-4078-4DAE-BDC4-861F5389E984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7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672B6-AEC1-4746-810A-72DCD30AB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6636" y="70338"/>
            <a:ext cx="2379508" cy="261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6D09-A0A1-4CAC-8287-F3E0BA22A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85387" y="1703237"/>
            <a:ext cx="8637073" cy="2541431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dirty="0" err="1">
                <a:latin typeface="Arial" panose="020B0604020202020204" pitchFamily="34" charset="0"/>
                <a:cs typeface="Arial" panose="020B0604020202020204" pitchFamily="34" charset="0"/>
              </a:rPr>
              <a:t>DEPHINAZZ</a:t>
            </a:r>
            <a:br>
              <a:rPr lang="en-US" sz="11500" dirty="0"/>
            </a:br>
            <a:r>
              <a:rPr lang="en-US" dirty="0">
                <a:latin typeface="Artifakt Element Hair" panose="020B0203050000020004" pitchFamily="34" charset="0"/>
                <a:ea typeface="Artifakt Element Hair" panose="020B0203050000020004" pitchFamily="34" charset="0"/>
                <a:cs typeface="Adobe Naskh Medium" panose="01010101010101010101" pitchFamily="50" charset="-78"/>
              </a:rPr>
              <a:t>COMMERCIALS WEBSITE</a:t>
            </a:r>
            <a:endParaRPr lang="en-MY" sz="11500" dirty="0">
              <a:latin typeface="Artifakt Element Hair" panose="020B0203050000020004" pitchFamily="34" charset="0"/>
              <a:ea typeface="Artifakt Element Hair" panose="020B0203050000020004" pitchFamily="34" charset="0"/>
              <a:cs typeface="Adobe Naskh Medium" panose="01010101010101010101" pitchFamily="50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9794E-3C88-4B72-89BB-84F08584E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967022" y="4340930"/>
            <a:ext cx="9539894" cy="97762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How we make our website using </a:t>
            </a:r>
            <a:r>
              <a:rPr lang="en-US" dirty="0" err="1">
                <a:latin typeface="Arial Black" panose="020B0A04020102020204" pitchFamily="34" charset="0"/>
              </a:rPr>
              <a:t>dreamweaver</a:t>
            </a:r>
            <a:r>
              <a:rPr lang="en-US" dirty="0">
                <a:latin typeface="Arial Black" panose="020B0A04020102020204" pitchFamily="34" charset="0"/>
              </a:rPr>
              <a:t> with template</a:t>
            </a:r>
            <a:endParaRPr lang="en-MY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77CE3-90C0-448C-B6FB-CDA01D75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83" y="1445603"/>
            <a:ext cx="3872948" cy="387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60172-2761-4784-B14F-F6026BF8A5C3}"/>
              </a:ext>
            </a:extLst>
          </p:cNvPr>
          <p:cNvSpPr txBox="1"/>
          <p:nvPr/>
        </p:nvSpPr>
        <p:spPr>
          <a:xfrm>
            <a:off x="220457" y="6912659"/>
            <a:ext cx="399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Disediakan</a:t>
            </a:r>
            <a:r>
              <a:rPr lang="en-US" dirty="0">
                <a:latin typeface="Arial Black" panose="020B0A04020102020204" pitchFamily="34" charset="0"/>
              </a:rPr>
              <a:t> oleh Group 3:</a:t>
            </a:r>
          </a:p>
          <a:p>
            <a:pPr algn="ctr"/>
            <a:r>
              <a:rPr lang="en-US" dirty="0"/>
              <a:t>Daniel Hakim, Glenn </a:t>
            </a:r>
            <a:r>
              <a:rPr lang="en-US" dirty="0" err="1"/>
              <a:t>Sachiel</a:t>
            </a:r>
            <a:r>
              <a:rPr lang="en-US" dirty="0"/>
              <a:t>, </a:t>
            </a:r>
            <a:r>
              <a:rPr lang="en-US" dirty="0" err="1"/>
              <a:t>Hazriesham</a:t>
            </a:r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7A25B-4267-47AC-8FBC-F766D26BB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49" y="3661275"/>
            <a:ext cx="2110814" cy="31967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8FB4E-4885-42A1-BDB5-07FA95A5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43" y="4750549"/>
            <a:ext cx="3591091" cy="21621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08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0E337-039B-4BAD-A9E9-75F99905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5BA80-5B22-4282-A0D4-21DC99888506}"/>
              </a:ext>
            </a:extLst>
          </p:cNvPr>
          <p:cNvSpPr txBox="1"/>
          <p:nvPr/>
        </p:nvSpPr>
        <p:spPr>
          <a:xfrm>
            <a:off x="4124691" y="3467100"/>
            <a:ext cx="410933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Now how to change the banner</a:t>
            </a:r>
            <a:endParaRPr lang="en-MY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5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0E337-039B-4BAD-A9E9-75F99905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5BA80-5B22-4282-A0D4-21DC99888506}"/>
              </a:ext>
            </a:extLst>
          </p:cNvPr>
          <p:cNvSpPr txBox="1"/>
          <p:nvPr/>
        </p:nvSpPr>
        <p:spPr>
          <a:xfrm>
            <a:off x="3462779" y="3790950"/>
            <a:ext cx="526644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Click this section on your </a:t>
            </a:r>
            <a:r>
              <a:rPr lang="en-US" dirty="0" err="1">
                <a:latin typeface="Arial Black" panose="020B0A04020102020204" pitchFamily="34" charset="0"/>
              </a:rPr>
              <a:t>dreamweawer</a:t>
            </a:r>
            <a:endParaRPr lang="en-MY" dirty="0"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54DD63-4062-4E6A-941C-36BECE11057C}"/>
              </a:ext>
            </a:extLst>
          </p:cNvPr>
          <p:cNvSpPr/>
          <p:nvPr/>
        </p:nvSpPr>
        <p:spPr>
          <a:xfrm>
            <a:off x="1524000" y="2266950"/>
            <a:ext cx="8743950" cy="186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053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131F5-7FCD-40C1-B9D0-984DC29BD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8" y="419713"/>
            <a:ext cx="11246744" cy="6018573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2BDE839-681A-4842-8B78-898BD0FAF616}"/>
              </a:ext>
            </a:extLst>
          </p:cNvPr>
          <p:cNvSpPr/>
          <p:nvPr/>
        </p:nvSpPr>
        <p:spPr>
          <a:xfrm>
            <a:off x="4381500" y="2152650"/>
            <a:ext cx="3429000" cy="3333750"/>
          </a:xfrm>
          <a:prstGeom prst="wedgeEllipseCallout">
            <a:avLst>
              <a:gd name="adj1" fmla="val 110585"/>
              <a:gd name="adj2" fmla="val 8203"/>
            </a:avLst>
          </a:prstGeom>
          <a:blipFill dpi="0" rotWithShape="1">
            <a:blip r:embed="rId2"/>
            <a:srcRect/>
            <a:stretch>
              <a:fillRect l="-411348" t="-284980" r="13510" b="-16443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25C89-65B0-4C1A-A17B-A2F19475AD77}"/>
              </a:ext>
            </a:extLst>
          </p:cNvPr>
          <p:cNvSpPr txBox="1"/>
          <p:nvPr/>
        </p:nvSpPr>
        <p:spPr>
          <a:xfrm>
            <a:off x="1019332" y="5486400"/>
            <a:ext cx="50766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Section </a:t>
            </a:r>
            <a:r>
              <a:rPr lang="en-US" dirty="0" err="1"/>
              <a:t>elemen</a:t>
            </a:r>
            <a:r>
              <a:rPr lang="en-US" dirty="0"/>
              <a:t> will selected on right DOM tabs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7686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131F5-7FCD-40C1-B9D0-984DC29BD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8" y="423830"/>
            <a:ext cx="11246744" cy="6010338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2BDE839-681A-4842-8B78-898BD0FAF616}"/>
              </a:ext>
            </a:extLst>
          </p:cNvPr>
          <p:cNvSpPr/>
          <p:nvPr/>
        </p:nvSpPr>
        <p:spPr>
          <a:xfrm>
            <a:off x="4381500" y="2152650"/>
            <a:ext cx="3429000" cy="3333750"/>
          </a:xfrm>
          <a:prstGeom prst="wedgeEllipseCallout">
            <a:avLst>
              <a:gd name="adj1" fmla="val 110585"/>
              <a:gd name="adj2" fmla="val 8203"/>
            </a:avLst>
          </a:prstGeom>
          <a:blipFill dpi="0" rotWithShape="1">
            <a:blip r:embed="rId2"/>
            <a:srcRect/>
            <a:stretch>
              <a:fillRect l="-411348" t="-284980" r="13510" b="-16443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25C89-65B0-4C1A-A17B-A2F19475AD77}"/>
              </a:ext>
            </a:extLst>
          </p:cNvPr>
          <p:cNvSpPr txBox="1"/>
          <p:nvPr/>
        </p:nvSpPr>
        <p:spPr>
          <a:xfrm>
            <a:off x="692264" y="5287058"/>
            <a:ext cx="504963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and press delete on your keyboard to remove </a:t>
            </a:r>
            <a:r>
              <a:rPr lang="en-US" dirty="0" err="1"/>
              <a:t>h2</a:t>
            </a:r>
            <a:r>
              <a:rPr lang="en-US" dirty="0"/>
              <a:t>, and p from your section element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2539138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2ED35-4D6B-410F-A6F8-5699853FA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5" y="615531"/>
            <a:ext cx="11262610" cy="600232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8447D03-DAB2-4387-91B1-B44F2D80CAD7}"/>
              </a:ext>
            </a:extLst>
          </p:cNvPr>
          <p:cNvSpPr/>
          <p:nvPr/>
        </p:nvSpPr>
        <p:spPr>
          <a:xfrm>
            <a:off x="4381500" y="2317903"/>
            <a:ext cx="3429000" cy="3333750"/>
          </a:xfrm>
          <a:prstGeom prst="wedgeEllipseCallout">
            <a:avLst>
              <a:gd name="adj1" fmla="val 117332"/>
              <a:gd name="adj2" fmla="val -60534"/>
            </a:avLst>
          </a:prstGeom>
          <a:blipFill dpi="0" rotWithShape="1">
            <a:blip r:embed="rId3"/>
            <a:srcRect/>
            <a:stretch>
              <a:fillRect l="5231" t="8652" r="39117" b="-261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821A7-AB55-4491-8E5F-AF3639C10698}"/>
              </a:ext>
            </a:extLst>
          </p:cNvPr>
          <p:cNvSpPr txBox="1"/>
          <p:nvPr/>
        </p:nvSpPr>
        <p:spPr>
          <a:xfrm>
            <a:off x="1542361" y="5765424"/>
            <a:ext cx="821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section element selected, click image on insert tabs, then add your banner image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4518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7363AE-24CC-4E49-AA76-CC20D057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0" y="2230533"/>
            <a:ext cx="10496552" cy="37195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BFE93F1-B37D-4CF4-86C2-AFE0F9EA418D}"/>
              </a:ext>
            </a:extLst>
          </p:cNvPr>
          <p:cNvSpPr/>
          <p:nvPr/>
        </p:nvSpPr>
        <p:spPr>
          <a:xfrm>
            <a:off x="5898196" y="2936631"/>
            <a:ext cx="1714500" cy="16177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71D49-6E9A-498C-8B4E-2962CFAF35C4}"/>
              </a:ext>
            </a:extLst>
          </p:cNvPr>
          <p:cNvSpPr txBox="1"/>
          <p:nvPr/>
        </p:nvSpPr>
        <p:spPr>
          <a:xfrm>
            <a:off x="3911209" y="5260513"/>
            <a:ext cx="434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nest to insert into the section element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298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8BFBD-3245-411C-9180-79C4C774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2" y="225833"/>
            <a:ext cx="8550235" cy="6406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CF992-F5EF-403E-A598-169FCD8E8EF2}"/>
              </a:ext>
            </a:extLst>
          </p:cNvPr>
          <p:cNvSpPr txBox="1"/>
          <p:nvPr/>
        </p:nvSpPr>
        <p:spPr>
          <a:xfrm>
            <a:off x="5125398" y="3428999"/>
            <a:ext cx="375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your banner image location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96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FCBC5-CE72-4C4B-838B-BD82F96A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9" y="703385"/>
            <a:ext cx="11064642" cy="5913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828E8-54F5-4FC6-AA2B-5CE9EEB5E29A}"/>
              </a:ext>
            </a:extLst>
          </p:cNvPr>
          <p:cNvSpPr txBox="1"/>
          <p:nvPr/>
        </p:nvSpPr>
        <p:spPr>
          <a:xfrm>
            <a:off x="1178169" y="5365549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your banner size to appropriate size</a:t>
            </a: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834488-1511-43AB-ACD7-61603FA32A10}"/>
              </a:ext>
            </a:extLst>
          </p:cNvPr>
          <p:cNvSpPr/>
          <p:nvPr/>
        </p:nvSpPr>
        <p:spPr>
          <a:xfrm>
            <a:off x="7543800" y="3751729"/>
            <a:ext cx="618565" cy="4437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140BC9-63D5-4FC0-87FE-26D58846B686}"/>
              </a:ext>
            </a:extLst>
          </p:cNvPr>
          <p:cNvCxnSpPr>
            <a:cxnSpLocks/>
          </p:cNvCxnSpPr>
          <p:nvPr/>
        </p:nvCxnSpPr>
        <p:spPr>
          <a:xfrm flipV="1">
            <a:off x="5282453" y="4195482"/>
            <a:ext cx="2261347" cy="1421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61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5793D-5540-46AB-869E-70C20472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8" y="479183"/>
            <a:ext cx="11085144" cy="5899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53B51-1568-42A6-8B38-7D4FDC88AD6A}"/>
              </a:ext>
            </a:extLst>
          </p:cNvPr>
          <p:cNvSpPr txBox="1"/>
          <p:nvPr/>
        </p:nvSpPr>
        <p:spPr>
          <a:xfrm>
            <a:off x="1088178" y="4449942"/>
            <a:ext cx="716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center the banner image, select the section element on your DOM tabs</a:t>
            </a:r>
            <a:endParaRPr lang="en-MY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7F1B24-A697-4D63-A9D4-E50681B9D399}"/>
              </a:ext>
            </a:extLst>
          </p:cNvPr>
          <p:cNvCxnSpPr/>
          <p:nvPr/>
        </p:nvCxnSpPr>
        <p:spPr>
          <a:xfrm flipV="1">
            <a:off x="8256494" y="2474259"/>
            <a:ext cx="1627094" cy="2164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86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5793D-5540-46AB-869E-70C204721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8" y="488665"/>
            <a:ext cx="11085144" cy="5880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53B51-1568-42A6-8B38-7D4FDC88AD6A}"/>
              </a:ext>
            </a:extLst>
          </p:cNvPr>
          <p:cNvSpPr txBox="1"/>
          <p:nvPr/>
        </p:nvSpPr>
        <p:spPr>
          <a:xfrm>
            <a:off x="1218560" y="3719119"/>
            <a:ext cx="65569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With section element selected, go to </a:t>
            </a:r>
            <a:r>
              <a:rPr lang="en-US" dirty="0" err="1"/>
              <a:t>Css</a:t>
            </a:r>
            <a:r>
              <a:rPr lang="en-US" dirty="0"/>
              <a:t> Designer Tabs on the right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272B90-3E6C-45FB-B632-761F7311FF6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775483" y="1266093"/>
            <a:ext cx="2493932" cy="2637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7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672B6-AEC1-4746-810A-72DCD30AB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8" y="0"/>
            <a:ext cx="2379508" cy="261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16D09-A0A1-4CAC-8287-F3E0BA22A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18" y="1788388"/>
            <a:ext cx="8637073" cy="2541431"/>
          </a:xfrm>
        </p:spPr>
        <p:txBody>
          <a:bodyPr>
            <a:normAutofit fontScale="90000"/>
          </a:bodyPr>
          <a:lstStyle/>
          <a:p>
            <a:pPr algn="l"/>
            <a:r>
              <a:rPr lang="en-US" sz="11500" dirty="0" err="1">
                <a:latin typeface="Arial" panose="020B0604020202020204" pitchFamily="34" charset="0"/>
                <a:cs typeface="Arial" panose="020B0604020202020204" pitchFamily="34" charset="0"/>
              </a:rPr>
              <a:t>DEPHINAZZ</a:t>
            </a:r>
            <a:br>
              <a:rPr lang="en-US" sz="11500" dirty="0"/>
            </a:br>
            <a:r>
              <a:rPr lang="en-US" dirty="0">
                <a:latin typeface="Artifakt Element Hair" panose="020B0203050000020004" pitchFamily="34" charset="0"/>
                <a:ea typeface="Artifakt Element Hair" panose="020B0203050000020004" pitchFamily="34" charset="0"/>
                <a:cs typeface="Adobe Naskh Medium" panose="01010101010101010101" pitchFamily="50" charset="-78"/>
              </a:rPr>
              <a:t>COMMERCIALS WEBSITE</a:t>
            </a:r>
            <a:endParaRPr lang="en-MY" sz="11500" dirty="0">
              <a:latin typeface="Artifakt Element Hair" panose="020B0203050000020004" pitchFamily="34" charset="0"/>
              <a:ea typeface="Artifakt Element Hair" panose="020B0203050000020004" pitchFamily="34" charset="0"/>
              <a:cs typeface="Adobe Naskh Medium" panose="01010101010101010101" pitchFamily="50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9794E-3C88-4B72-89BB-84F08584E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457" y="4244668"/>
            <a:ext cx="9539894" cy="97762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How we make our website using </a:t>
            </a:r>
            <a:r>
              <a:rPr lang="en-US" dirty="0" err="1">
                <a:latin typeface="Arial Black" panose="020B0A04020102020204" pitchFamily="34" charset="0"/>
              </a:rPr>
              <a:t>dreamweaver</a:t>
            </a:r>
            <a:r>
              <a:rPr lang="en-US" dirty="0">
                <a:latin typeface="Arial Black" panose="020B0A04020102020204" pitchFamily="34" charset="0"/>
              </a:rPr>
              <a:t> with template</a:t>
            </a:r>
            <a:endParaRPr lang="en-MY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77CE3-90C0-448C-B6FB-CDA01D75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96" y="-391266"/>
            <a:ext cx="3872948" cy="3872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60172-2761-4784-B14F-F6026BF8A5C3}"/>
              </a:ext>
            </a:extLst>
          </p:cNvPr>
          <p:cNvSpPr txBox="1"/>
          <p:nvPr/>
        </p:nvSpPr>
        <p:spPr>
          <a:xfrm>
            <a:off x="217918" y="5471876"/>
            <a:ext cx="399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 Black" panose="020B0A04020102020204" pitchFamily="34" charset="0"/>
              </a:rPr>
              <a:t>Disediakan</a:t>
            </a:r>
            <a:r>
              <a:rPr lang="en-US" dirty="0">
                <a:latin typeface="Arial Black" panose="020B0A04020102020204" pitchFamily="34" charset="0"/>
              </a:rPr>
              <a:t> oleh Group 3:</a:t>
            </a:r>
          </a:p>
          <a:p>
            <a:pPr algn="ctr"/>
            <a:r>
              <a:rPr lang="en-US" dirty="0"/>
              <a:t>Daniel Hakim, Glenn </a:t>
            </a:r>
            <a:r>
              <a:rPr lang="en-US" dirty="0" err="1"/>
              <a:t>Sachiel</a:t>
            </a:r>
            <a:r>
              <a:rPr lang="en-US" dirty="0"/>
              <a:t>, </a:t>
            </a:r>
            <a:r>
              <a:rPr lang="en-US" dirty="0" err="1"/>
              <a:t>Hazriesham</a:t>
            </a:r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7A25B-4267-47AC-8FBC-F766D26BB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77" y="3682132"/>
            <a:ext cx="2110814" cy="31967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8FB4E-4885-42A1-BDB5-07FA95A5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86" y="4716747"/>
            <a:ext cx="3591091" cy="21621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1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21715-C7C7-44B5-8B21-EE99BEA2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68"/>
            <a:ext cx="12192000" cy="6470864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0DE5527-7B40-4A30-8BA4-C8B6352214BF}"/>
              </a:ext>
            </a:extLst>
          </p:cNvPr>
          <p:cNvSpPr/>
          <p:nvPr/>
        </p:nvSpPr>
        <p:spPr>
          <a:xfrm>
            <a:off x="1354667" y="1185333"/>
            <a:ext cx="5269849" cy="5138442"/>
          </a:xfrm>
          <a:prstGeom prst="wedgeEllipseCallout">
            <a:avLst>
              <a:gd name="adj1" fmla="val 105122"/>
              <a:gd name="adj2" fmla="val -25603"/>
            </a:avLst>
          </a:prstGeom>
          <a:blipFill dpi="0" rotWithShape="1">
            <a:blip r:embed="rId3"/>
            <a:srcRect/>
            <a:stretch>
              <a:fillRect l="-152604" t="-44296" r="35738" b="-595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Click add Selectors</a:t>
            </a:r>
            <a:endParaRPr lang="en-MY" dirty="0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339D5-8E14-4A26-8F3D-A255D91CFBE7}"/>
              </a:ext>
            </a:extLst>
          </p:cNvPr>
          <p:cNvSpPr txBox="1"/>
          <p:nvPr/>
        </p:nvSpPr>
        <p:spPr>
          <a:xfrm>
            <a:off x="3059758" y="3059668"/>
            <a:ext cx="35647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Click plus button on selectors tab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4F08-3D96-4A69-90E5-F6C8FF3E222C}"/>
              </a:ext>
            </a:extLst>
          </p:cNvPr>
          <p:cNvSpPr txBox="1"/>
          <p:nvPr/>
        </p:nvSpPr>
        <p:spPr>
          <a:xfrm>
            <a:off x="3132625" y="4639733"/>
            <a:ext cx="18806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Then click enter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79BBF-F076-42BA-BEE8-85B396F0D170}"/>
              </a:ext>
            </a:extLst>
          </p:cNvPr>
          <p:cNvSpPr txBox="1"/>
          <p:nvPr/>
        </p:nvSpPr>
        <p:spPr>
          <a:xfrm>
            <a:off x="553485" y="824467"/>
            <a:ext cx="45479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*Make sure your section element still selected.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518121-1171-4F57-A6AD-51FAE24855A1}"/>
              </a:ext>
            </a:extLst>
          </p:cNvPr>
          <p:cNvCxnSpPr>
            <a:cxnSpLocks/>
          </p:cNvCxnSpPr>
          <p:nvPr/>
        </p:nvCxnSpPr>
        <p:spPr>
          <a:xfrm flipH="1" flipV="1">
            <a:off x="2312894" y="2516841"/>
            <a:ext cx="746864" cy="7512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1762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684FA-3992-47DC-B464-4E81BB91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926713-FA0E-492B-97B9-F66E743A8D0E}"/>
              </a:ext>
            </a:extLst>
          </p:cNvPr>
          <p:cNvSpPr/>
          <p:nvPr/>
        </p:nvSpPr>
        <p:spPr>
          <a:xfrm>
            <a:off x="8940800" y="3429000"/>
            <a:ext cx="3098800" cy="48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EA4E9-A794-46FB-8077-4F8A7EBCDF5E}"/>
              </a:ext>
            </a:extLst>
          </p:cNvPr>
          <p:cNvSpPr txBox="1"/>
          <p:nvPr/>
        </p:nvSpPr>
        <p:spPr>
          <a:xfrm>
            <a:off x="9325656" y="2991935"/>
            <a:ext cx="2599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Select this selector </a:t>
            </a:r>
            <a:r>
              <a:rPr lang="en-US" dirty="0" err="1">
                <a:solidFill>
                  <a:schemeClr val="bg1"/>
                </a:solidFill>
              </a:rPr>
              <a:t>firts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34252-CF10-40B6-AF40-8823374540CB}"/>
              </a:ext>
            </a:extLst>
          </p:cNvPr>
          <p:cNvSpPr txBox="1"/>
          <p:nvPr/>
        </p:nvSpPr>
        <p:spPr>
          <a:xfrm>
            <a:off x="871421" y="5364592"/>
            <a:ext cx="702019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2. Then, on </a:t>
            </a:r>
            <a:r>
              <a:rPr lang="en-US" dirty="0" err="1"/>
              <a:t>Css</a:t>
            </a:r>
            <a:r>
              <a:rPr lang="en-US" dirty="0"/>
              <a:t> Designer &gt; Properties</a:t>
            </a:r>
          </a:p>
          <a:p>
            <a:r>
              <a:rPr lang="en-US" dirty="0"/>
              <a:t>Add and Type this design for center the banner image on section element</a:t>
            </a:r>
            <a:endParaRPr lang="en-MY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7E26BD-7FDC-45FF-B1C6-5F3083DBFF8E}"/>
              </a:ext>
            </a:extLst>
          </p:cNvPr>
          <p:cNvCxnSpPr>
            <a:stCxn id="5" idx="3"/>
          </p:cNvCxnSpPr>
          <p:nvPr/>
        </p:nvCxnSpPr>
        <p:spPr>
          <a:xfrm flipV="1">
            <a:off x="7891613" y="5606925"/>
            <a:ext cx="901269" cy="80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AAEDBB-6CD2-4D02-A2DB-5270299FBE1E}"/>
              </a:ext>
            </a:extLst>
          </p:cNvPr>
          <p:cNvSpPr/>
          <p:nvPr/>
        </p:nvSpPr>
        <p:spPr>
          <a:xfrm>
            <a:off x="9058870" y="4312254"/>
            <a:ext cx="3133130" cy="230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A62FD-5801-4982-B4DC-BA8F5CAD09F8}"/>
              </a:ext>
            </a:extLst>
          </p:cNvPr>
          <p:cNvSpPr txBox="1"/>
          <p:nvPr/>
        </p:nvSpPr>
        <p:spPr>
          <a:xfrm>
            <a:off x="2745793" y="3196736"/>
            <a:ext cx="3449214" cy="95410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display:flex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r>
              <a:rPr lang="en-US" sz="2800" dirty="0">
                <a:solidFill>
                  <a:schemeClr val="bg1"/>
                </a:solidFill>
              </a:rPr>
              <a:t>justify-content: center;</a:t>
            </a:r>
          </a:p>
        </p:txBody>
      </p:sp>
    </p:spTree>
    <p:extLst>
      <p:ext uri="{BB962C8B-B14F-4D97-AF65-F5344CB8AC3E}">
        <p14:creationId xmlns:p14="http://schemas.microsoft.com/office/powerpoint/2010/main" val="47457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6498E-FD75-4165-862C-3F68A74E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35" y="575733"/>
            <a:ext cx="11315530" cy="6038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5E99A-2180-47EE-BD43-629A2CD3DF0E}"/>
              </a:ext>
            </a:extLst>
          </p:cNvPr>
          <p:cNvSpPr txBox="1"/>
          <p:nvPr/>
        </p:nvSpPr>
        <p:spPr>
          <a:xfrm>
            <a:off x="2658533" y="3852342"/>
            <a:ext cx="456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go to DOM tabs to edit another element</a:t>
            </a: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F2FB-5F2C-4DD3-8721-7A7627F3DA0E}"/>
              </a:ext>
            </a:extLst>
          </p:cNvPr>
          <p:cNvSpPr txBox="1"/>
          <p:nvPr/>
        </p:nvSpPr>
        <p:spPr>
          <a:xfrm>
            <a:off x="2827866" y="1706206"/>
            <a:ext cx="488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this logo div, delete text and add your logo nest to this div</a:t>
            </a:r>
            <a:endParaRPr lang="en-MY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A62AA1-20D4-468D-AD17-D92213A1442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421468" y="2029372"/>
            <a:ext cx="406398" cy="36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67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4D6D6-67F6-4B9E-A2EA-A621D84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90E7E-4AD8-45C6-8C92-8FA289FE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7"/>
            <a:ext cx="12192000" cy="650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9C725-FFB2-463D-8C6D-B299FB24C8D2}"/>
              </a:ext>
            </a:extLst>
          </p:cNvPr>
          <p:cNvSpPr txBox="1"/>
          <p:nvPr/>
        </p:nvSpPr>
        <p:spPr>
          <a:xfrm>
            <a:off x="2980267" y="2870200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Now change your product’s image on </a:t>
            </a:r>
            <a:r>
              <a:rPr lang="en-US" dirty="0" err="1"/>
              <a:t>src</a:t>
            </a:r>
            <a:r>
              <a:rPr lang="en-US" dirty="0"/>
              <a:t> field</a:t>
            </a:r>
            <a:endParaRPr lang="en-MY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BED45C-698B-4F0C-A32F-A5C262110410}"/>
              </a:ext>
            </a:extLst>
          </p:cNvPr>
          <p:cNvCxnSpPr/>
          <p:nvPr/>
        </p:nvCxnSpPr>
        <p:spPr>
          <a:xfrm flipH="1">
            <a:off x="4809067" y="3251200"/>
            <a:ext cx="372533" cy="6773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6CC226-2F71-4A98-B940-E1E39FDB269F}"/>
              </a:ext>
            </a:extLst>
          </p:cNvPr>
          <p:cNvSpPr txBox="1"/>
          <p:nvPr/>
        </p:nvSpPr>
        <p:spPr>
          <a:xfrm>
            <a:off x="1591733" y="348826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1.Click</a:t>
            </a:r>
            <a:r>
              <a:rPr lang="en-US" dirty="0"/>
              <a:t> this</a:t>
            </a:r>
            <a:endParaRPr lang="en-MY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54356-FC71-4142-9C66-02C8A4EA6568}"/>
              </a:ext>
            </a:extLst>
          </p:cNvPr>
          <p:cNvCxnSpPr>
            <a:cxnSpLocks/>
          </p:cNvCxnSpPr>
          <p:nvPr/>
        </p:nvCxnSpPr>
        <p:spPr>
          <a:xfrm flipV="1">
            <a:off x="2799816" y="3428999"/>
            <a:ext cx="671517" cy="2439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EFA1E25-0560-40F8-8C49-37615A9124DE}"/>
              </a:ext>
            </a:extLst>
          </p:cNvPr>
          <p:cNvSpPr/>
          <p:nvPr/>
        </p:nvSpPr>
        <p:spPr>
          <a:xfrm>
            <a:off x="6265333" y="3857598"/>
            <a:ext cx="37253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398515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CC941-6E1C-452A-B9E5-39A559A5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92"/>
            <a:ext cx="12192000" cy="652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D4BD0-ADC6-45A7-B7C8-6CBAF335E257}"/>
              </a:ext>
            </a:extLst>
          </p:cNvPr>
          <p:cNvSpPr txBox="1"/>
          <p:nvPr/>
        </p:nvSpPr>
        <p:spPr>
          <a:xfrm>
            <a:off x="3098799" y="4360334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to change your text,</a:t>
            </a:r>
          </a:p>
          <a:p>
            <a:r>
              <a:rPr lang="en-US" dirty="0"/>
              <a:t>just click and edit custom text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4987620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E62DA-3244-4935-BD5A-53135B56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10E57-B613-4FF4-8DA2-DEE0D92B0D02}"/>
              </a:ext>
            </a:extLst>
          </p:cNvPr>
          <p:cNvSpPr txBox="1"/>
          <p:nvPr/>
        </p:nvSpPr>
        <p:spPr>
          <a:xfrm>
            <a:off x="660400" y="2455333"/>
            <a:ext cx="277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Now, to make another page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82632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E62DA-3244-4935-BD5A-53135B56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05"/>
            <a:ext cx="12192000" cy="6479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10E57-B613-4FF4-8DA2-DEE0D92B0D02}"/>
              </a:ext>
            </a:extLst>
          </p:cNvPr>
          <p:cNvSpPr txBox="1"/>
          <p:nvPr/>
        </p:nvSpPr>
        <p:spPr>
          <a:xfrm>
            <a:off x="999067" y="3428999"/>
            <a:ext cx="819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all code of </a:t>
            </a:r>
            <a:r>
              <a:rPr lang="en-US" dirty="0" err="1">
                <a:solidFill>
                  <a:schemeClr val="bg1"/>
                </a:solidFill>
              </a:rPr>
              <a:t>index.html</a:t>
            </a:r>
            <a:r>
              <a:rPr lang="en-US" dirty="0">
                <a:solidFill>
                  <a:schemeClr val="bg1"/>
                </a:solidFill>
              </a:rPr>
              <a:t> with </a:t>
            </a:r>
            <a:r>
              <a:rPr lang="en-US" dirty="0" err="1">
                <a:solidFill>
                  <a:schemeClr val="bg1"/>
                </a:solidFill>
              </a:rPr>
              <a:t>CTRL+A</a:t>
            </a:r>
            <a:r>
              <a:rPr lang="en-US" dirty="0">
                <a:solidFill>
                  <a:schemeClr val="bg1"/>
                </a:solidFill>
              </a:rPr>
              <a:t> then copy with </a:t>
            </a:r>
            <a:r>
              <a:rPr lang="en-US" dirty="0" err="1">
                <a:solidFill>
                  <a:schemeClr val="bg1"/>
                </a:solidFill>
              </a:rPr>
              <a:t>CTRL+C</a:t>
            </a:r>
            <a:r>
              <a:rPr lang="en-US" dirty="0">
                <a:solidFill>
                  <a:schemeClr val="bg1"/>
                </a:solidFill>
              </a:rPr>
              <a:t> keyboard button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7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34AD0-BDF0-4C28-88DF-9DC307DE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05"/>
            <a:ext cx="12192000" cy="6479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0FEEE-7B8C-49AB-BD4D-BDAE104C0388}"/>
              </a:ext>
            </a:extLst>
          </p:cNvPr>
          <p:cNvSpPr/>
          <p:nvPr/>
        </p:nvSpPr>
        <p:spPr>
          <a:xfrm>
            <a:off x="9719732" y="745067"/>
            <a:ext cx="2472267" cy="1913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76CF0-69CD-4ED0-8355-502581405113}"/>
              </a:ext>
            </a:extLst>
          </p:cNvPr>
          <p:cNvSpPr txBox="1"/>
          <p:nvPr/>
        </p:nvSpPr>
        <p:spPr>
          <a:xfrm>
            <a:off x="1981200" y="1517134"/>
            <a:ext cx="701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 your site folder, right click then create new page file with “</a:t>
            </a:r>
            <a:r>
              <a:rPr lang="en-US" dirty="0" err="1">
                <a:solidFill>
                  <a:schemeClr val="bg1"/>
                </a:solidFill>
              </a:rPr>
              <a:t>name.html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0CE84-1B6A-427F-92F5-3BA52607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22" y="2515698"/>
            <a:ext cx="3931893" cy="94195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70493-0CBA-4992-9EF3-5ADD7BB321BD}"/>
              </a:ext>
            </a:extLst>
          </p:cNvPr>
          <p:cNvCxnSpPr>
            <a:cxnSpLocks/>
          </p:cNvCxnSpPr>
          <p:nvPr/>
        </p:nvCxnSpPr>
        <p:spPr>
          <a:xfrm flipH="1">
            <a:off x="8998443" y="1517134"/>
            <a:ext cx="1009157" cy="9551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6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2FBCA-305E-4193-B6C5-28048915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99674-BB7E-4CDF-A326-D4FE8121997B}"/>
              </a:ext>
            </a:extLst>
          </p:cNvPr>
          <p:cNvSpPr txBox="1"/>
          <p:nvPr/>
        </p:nvSpPr>
        <p:spPr>
          <a:xfrm>
            <a:off x="5740400" y="1828800"/>
            <a:ext cx="387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Double click your html file to open it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EF060-4AA9-4096-BCD7-4C873FBC1655}"/>
              </a:ext>
            </a:extLst>
          </p:cNvPr>
          <p:cNvSpPr txBox="1"/>
          <p:nvPr/>
        </p:nvSpPr>
        <p:spPr>
          <a:xfrm>
            <a:off x="1117600" y="5455735"/>
            <a:ext cx="831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Clear code text in this file then paste the code that you copy from </a:t>
            </a:r>
            <a:r>
              <a:rPr lang="en-US" dirty="0" err="1">
                <a:solidFill>
                  <a:schemeClr val="bg1"/>
                </a:solidFill>
              </a:rPr>
              <a:t>index.html</a:t>
            </a:r>
            <a:r>
              <a:rPr lang="en-US" dirty="0">
                <a:solidFill>
                  <a:schemeClr val="bg1"/>
                </a:solidFill>
              </a:rPr>
              <a:t> before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A16EE0-897E-490A-BC54-BEE542126A41}"/>
              </a:ext>
            </a:extLst>
          </p:cNvPr>
          <p:cNvCxnSpPr>
            <a:cxnSpLocks/>
          </p:cNvCxnSpPr>
          <p:nvPr/>
        </p:nvCxnSpPr>
        <p:spPr>
          <a:xfrm flipV="1">
            <a:off x="9433916" y="1828800"/>
            <a:ext cx="991155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AE4260-22D3-4DD3-9676-0D7193719435}"/>
              </a:ext>
            </a:extLst>
          </p:cNvPr>
          <p:cNvCxnSpPr>
            <a:cxnSpLocks/>
          </p:cNvCxnSpPr>
          <p:nvPr/>
        </p:nvCxnSpPr>
        <p:spPr>
          <a:xfrm flipH="1" flipV="1">
            <a:off x="3052482" y="3213847"/>
            <a:ext cx="2366682" cy="2306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610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71D21-92F4-41B2-BAAB-8A5D24323FE3}"/>
              </a:ext>
            </a:extLst>
          </p:cNvPr>
          <p:cNvSpPr txBox="1"/>
          <p:nvPr/>
        </p:nvSpPr>
        <p:spPr>
          <a:xfrm>
            <a:off x="4118180" y="1176387"/>
            <a:ext cx="4434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1. Setup your website</a:t>
            </a:r>
            <a:endParaRPr lang="en-MY" sz="28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419AE-5B52-4117-873C-F6EC7BCE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07" y="7215808"/>
            <a:ext cx="6886583" cy="3665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777C4-53C4-40D7-8229-78967C61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5" y="2413416"/>
            <a:ext cx="2945560" cy="289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008E6-6290-4D7D-BEBD-8263AFF9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78" y="2413416"/>
            <a:ext cx="3538853" cy="300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71CDF-0FC6-4691-9878-895F28551BD4}"/>
              </a:ext>
            </a:extLst>
          </p:cNvPr>
          <p:cNvSpPr txBox="1"/>
          <p:nvPr/>
        </p:nvSpPr>
        <p:spPr>
          <a:xfrm>
            <a:off x="6754722" y="5538272"/>
            <a:ext cx="423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create an image folder for your image</a:t>
            </a:r>
            <a:endParaRPr lang="en-M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31048-DDAB-44CE-9FD1-7CA543E45039}"/>
              </a:ext>
            </a:extLst>
          </p:cNvPr>
          <p:cNvSpPr txBox="1"/>
          <p:nvPr/>
        </p:nvSpPr>
        <p:spPr>
          <a:xfrm>
            <a:off x="733383" y="5420003"/>
            <a:ext cx="433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your website folder on your desktop</a:t>
            </a:r>
          </a:p>
        </p:txBody>
      </p:sp>
    </p:spTree>
    <p:extLst>
      <p:ext uri="{BB962C8B-B14F-4D97-AF65-F5344CB8AC3E}">
        <p14:creationId xmlns:p14="http://schemas.microsoft.com/office/powerpoint/2010/main" val="2507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8077E-28A4-4662-BB15-C81543E5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7"/>
            <a:ext cx="12192000" cy="650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5E2BC-7412-400E-B236-2D9ADDE68042}"/>
              </a:ext>
            </a:extLst>
          </p:cNvPr>
          <p:cNvSpPr txBox="1"/>
          <p:nvPr/>
        </p:nvSpPr>
        <p:spPr>
          <a:xfrm>
            <a:off x="3707525" y="1270000"/>
            <a:ext cx="477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Then open this Live mode to view our new page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8B97A4-DE77-44C8-8EBD-B38F503139E9}"/>
              </a:ext>
            </a:extLst>
          </p:cNvPr>
          <p:cNvCxnSpPr/>
          <p:nvPr/>
        </p:nvCxnSpPr>
        <p:spPr>
          <a:xfrm flipV="1">
            <a:off x="6096000" y="643467"/>
            <a:ext cx="372533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0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D00945-C3F2-4A56-85D1-748811CC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2"/>
            <a:ext cx="12192000" cy="6488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733E60-2302-4E83-9766-B00D5F2A4AEC}"/>
              </a:ext>
            </a:extLst>
          </p:cNvPr>
          <p:cNvSpPr txBox="1"/>
          <p:nvPr/>
        </p:nvSpPr>
        <p:spPr>
          <a:xfrm>
            <a:off x="1439332" y="1634066"/>
            <a:ext cx="739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Edit this new page into your new page and</a:t>
            </a:r>
          </a:p>
          <a:p>
            <a:pPr algn="ctr"/>
            <a:r>
              <a:rPr lang="en-US" dirty="0"/>
              <a:t>Select unnecessary section then press delete button on your keyboard button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4398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2B833-32D0-4A64-80D3-845E7B5D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2070B-B059-4BF7-947D-6BF5B9872747}"/>
              </a:ext>
            </a:extLst>
          </p:cNvPr>
          <p:cNvSpPr txBox="1"/>
          <p:nvPr/>
        </p:nvSpPr>
        <p:spPr>
          <a:xfrm>
            <a:off x="959223" y="3059668"/>
            <a:ext cx="785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edit same step on other page, copy and paste code then edit page layout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0064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CC4E6-383C-4851-B35A-9BCCF6FA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EFD29-D1AE-43C2-A90B-3457406A3627}"/>
              </a:ext>
            </a:extLst>
          </p:cNvPr>
          <p:cNvSpPr txBox="1"/>
          <p:nvPr/>
        </p:nvSpPr>
        <p:spPr>
          <a:xfrm>
            <a:off x="508000" y="2235200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Making a contact form</a:t>
            </a: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A220E-1D3A-4B2E-A8EB-0A043D641A27}"/>
              </a:ext>
            </a:extLst>
          </p:cNvPr>
          <p:cNvSpPr txBox="1"/>
          <p:nvPr/>
        </p:nvSpPr>
        <p:spPr>
          <a:xfrm>
            <a:off x="508000" y="2584397"/>
            <a:ext cx="35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table to organized contact form</a:t>
            </a:r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C951AE-547D-4BFC-8848-18A0AFC2B56D}"/>
              </a:ext>
            </a:extLst>
          </p:cNvPr>
          <p:cNvSpPr/>
          <p:nvPr/>
        </p:nvSpPr>
        <p:spPr>
          <a:xfrm>
            <a:off x="9635067" y="2116667"/>
            <a:ext cx="227434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70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D859-3226-4603-9BD6-E8BF67BA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8A1CC-DB04-44BE-971E-C8FD1C8B0E13}"/>
              </a:ext>
            </a:extLst>
          </p:cNvPr>
          <p:cNvSpPr/>
          <p:nvPr/>
        </p:nvSpPr>
        <p:spPr>
          <a:xfrm>
            <a:off x="9652000" y="999067"/>
            <a:ext cx="2404533" cy="160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8DF32-3A13-4543-84AA-844706BDE9E8}"/>
              </a:ext>
            </a:extLst>
          </p:cNvPr>
          <p:cNvSpPr txBox="1"/>
          <p:nvPr/>
        </p:nvSpPr>
        <p:spPr>
          <a:xfrm>
            <a:off x="4334933" y="3979334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add text field inside the table, also add the button from insert tab</a:t>
            </a:r>
            <a:endParaRPr lang="en-MY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19A3BB-3E38-4409-ABDB-C140D11ACFA9}"/>
              </a:ext>
            </a:extLst>
          </p:cNvPr>
          <p:cNvCxnSpPr/>
          <p:nvPr/>
        </p:nvCxnSpPr>
        <p:spPr>
          <a:xfrm flipH="1">
            <a:off x="4047067" y="1803400"/>
            <a:ext cx="5604933" cy="2175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4347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1FCEA-D639-40F8-8152-95CF6016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30"/>
            <a:ext cx="12192000" cy="6461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D9C6B7-599A-4106-94D3-29A9437DB2B7}"/>
              </a:ext>
            </a:extLst>
          </p:cNvPr>
          <p:cNvSpPr txBox="1"/>
          <p:nvPr/>
        </p:nvSpPr>
        <p:spPr>
          <a:xfrm>
            <a:off x="2599578" y="4223373"/>
            <a:ext cx="3957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display live google map location go to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/maps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2721113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5E140-FF58-4BED-A734-4C78E51F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74"/>
            <a:ext cx="12192000" cy="6113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3E85A-6CA7-440C-B67E-B5865D1FD7D6}"/>
              </a:ext>
            </a:extLst>
          </p:cNvPr>
          <p:cNvSpPr txBox="1"/>
          <p:nvPr/>
        </p:nvSpPr>
        <p:spPr>
          <a:xfrm>
            <a:off x="5723467" y="1930400"/>
            <a:ext cx="34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Search for your business location</a:t>
            </a:r>
            <a:endParaRPr lang="en-MY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CA9086-DD53-40DB-9A87-0078C6CF780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3115733" y="1405468"/>
            <a:ext cx="2607734" cy="709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50962F-5898-48D7-A489-83755AE4F35C}"/>
              </a:ext>
            </a:extLst>
          </p:cNvPr>
          <p:cNvSpPr txBox="1"/>
          <p:nvPr/>
        </p:nvSpPr>
        <p:spPr>
          <a:xfrm>
            <a:off x="6350000" y="4373602"/>
            <a:ext cx="348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Then click share</a:t>
            </a:r>
            <a:endParaRPr lang="en-MY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43D5B2-05E5-40DF-8E7E-78786F402044}"/>
              </a:ext>
            </a:extLst>
          </p:cNvPr>
          <p:cNvCxnSpPr>
            <a:cxnSpLocks/>
          </p:cNvCxnSpPr>
          <p:nvPr/>
        </p:nvCxnSpPr>
        <p:spPr>
          <a:xfrm flipH="1">
            <a:off x="3894667" y="4558269"/>
            <a:ext cx="2455333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14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72C53-3FB1-46A7-8D6C-8958A61A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42"/>
            <a:ext cx="12192000" cy="6488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14599-7632-477D-AEDB-AF102B79EA81}"/>
              </a:ext>
            </a:extLst>
          </p:cNvPr>
          <p:cNvSpPr txBox="1"/>
          <p:nvPr/>
        </p:nvSpPr>
        <p:spPr>
          <a:xfrm>
            <a:off x="3804635" y="1253066"/>
            <a:ext cx="458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embed the map then copy the code given</a:t>
            </a:r>
            <a:endParaRPr lang="en-MY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0D3BD1-D808-480A-944D-AF30090DE86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1622398"/>
            <a:ext cx="0" cy="677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5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C27B1-6E13-4DE9-ADBE-0CD3D413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067" y="1919856"/>
            <a:ext cx="10380133" cy="55244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F8CB66-5C45-4C0E-AFFA-DE9310F4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83" y="818521"/>
            <a:ext cx="10394433" cy="55244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F8CB40-0C4D-48E3-9082-A9118514103F}"/>
              </a:ext>
            </a:extLst>
          </p:cNvPr>
          <p:cNvSpPr/>
          <p:nvPr/>
        </p:nvSpPr>
        <p:spPr>
          <a:xfrm>
            <a:off x="5432612" y="1008529"/>
            <a:ext cx="564776" cy="336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47E29-88D6-44F1-951A-E10F1D193678}"/>
              </a:ext>
            </a:extLst>
          </p:cNvPr>
          <p:cNvSpPr txBox="1"/>
          <p:nvPr/>
        </p:nvSpPr>
        <p:spPr>
          <a:xfrm>
            <a:off x="4625788" y="413728"/>
            <a:ext cx="207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Go to code mode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15D6F-6383-4989-9303-9C40EB4F5039}"/>
              </a:ext>
            </a:extLst>
          </p:cNvPr>
          <p:cNvSpPr txBox="1"/>
          <p:nvPr/>
        </p:nvSpPr>
        <p:spPr>
          <a:xfrm>
            <a:off x="1429869" y="305966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Search this text in code</a:t>
            </a:r>
            <a:endParaRPr lang="en-MY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A2E0EA-6FA2-4837-B4EB-D5CB721420BC}"/>
              </a:ext>
            </a:extLst>
          </p:cNvPr>
          <p:cNvCxnSpPr>
            <a:stCxn id="6" idx="2"/>
          </p:cNvCxnSpPr>
          <p:nvPr/>
        </p:nvCxnSpPr>
        <p:spPr>
          <a:xfrm>
            <a:off x="2729263" y="3429000"/>
            <a:ext cx="417349" cy="3227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8CB66-5C45-4C0E-AFFA-DE9310F4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3435" y="4682066"/>
            <a:ext cx="10394433" cy="552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DC27B1-6E13-4DE9-ADBE-0CD3D413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3" y="666790"/>
            <a:ext cx="10380133" cy="5524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A762D-D3F5-49D0-874B-CEBDCD449C0C}"/>
              </a:ext>
            </a:extLst>
          </p:cNvPr>
          <p:cNvSpPr/>
          <p:nvPr/>
        </p:nvSpPr>
        <p:spPr>
          <a:xfrm>
            <a:off x="1828800" y="3369039"/>
            <a:ext cx="5632315" cy="318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9AB17-E033-4372-88D2-088963481E9B}"/>
              </a:ext>
            </a:extLst>
          </p:cNvPr>
          <p:cNvSpPr txBox="1"/>
          <p:nvPr/>
        </p:nvSpPr>
        <p:spPr>
          <a:xfrm>
            <a:off x="2074381" y="2647757"/>
            <a:ext cx="514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Paste code that you copy from google map website</a:t>
            </a:r>
          </a:p>
          <a:p>
            <a:r>
              <a:rPr lang="en-US" dirty="0">
                <a:solidFill>
                  <a:schemeClr val="bg1"/>
                </a:solidFill>
              </a:rPr>
              <a:t>After this </a:t>
            </a:r>
            <a:r>
              <a:rPr lang="en-US" dirty="0" err="1">
                <a:solidFill>
                  <a:schemeClr val="bg1"/>
                </a:solidFill>
              </a:rPr>
              <a:t>h1</a:t>
            </a:r>
            <a:r>
              <a:rPr lang="en-US" dirty="0">
                <a:solidFill>
                  <a:schemeClr val="bg1"/>
                </a:solidFill>
              </a:rPr>
              <a:t> element because the text in </a:t>
            </a:r>
            <a:r>
              <a:rPr lang="en-US" dirty="0" err="1">
                <a:solidFill>
                  <a:schemeClr val="bg1"/>
                </a:solidFill>
              </a:rPr>
              <a:t>h1</a:t>
            </a:r>
            <a:r>
              <a:rPr lang="en-US" dirty="0">
                <a:solidFill>
                  <a:schemeClr val="bg1"/>
                </a:solidFill>
              </a:rPr>
              <a:t> element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7D87D-0897-4DCD-8E23-EBC85CE24E04}"/>
              </a:ext>
            </a:extLst>
          </p:cNvPr>
          <p:cNvSpPr txBox="1"/>
          <p:nvPr/>
        </p:nvSpPr>
        <p:spPr>
          <a:xfrm>
            <a:off x="6981905" y="43612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Paste after this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D55DB-723B-43E1-9662-DE3BF087C67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7461115" y="3687580"/>
            <a:ext cx="305620" cy="67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91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71D21-92F4-41B2-BAAB-8A5D24323FE3}"/>
              </a:ext>
            </a:extLst>
          </p:cNvPr>
          <p:cNvSpPr txBox="1"/>
          <p:nvPr/>
        </p:nvSpPr>
        <p:spPr>
          <a:xfrm>
            <a:off x="3211684" y="1310681"/>
            <a:ext cx="576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2. Then, open your Adobe Dreamweaver</a:t>
            </a:r>
            <a:endParaRPr lang="en-MY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419AE-5B52-4117-873C-F6EC7BCE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08" y="2133600"/>
            <a:ext cx="6886583" cy="3665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3EA-FB64-42DB-B7A4-9672585240EF}"/>
              </a:ext>
            </a:extLst>
          </p:cNvPr>
          <p:cNvSpPr txBox="1"/>
          <p:nvPr/>
        </p:nvSpPr>
        <p:spPr>
          <a:xfrm>
            <a:off x="6652755" y="-1080808"/>
            <a:ext cx="73003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Click to Starter Template</a:t>
            </a:r>
            <a:endParaRPr lang="en-MY" sz="6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CD41D-6C24-4637-B463-426581E79BC6}"/>
              </a:ext>
            </a:extLst>
          </p:cNvPr>
          <p:cNvCxnSpPr>
            <a:cxnSpLocks/>
          </p:cNvCxnSpPr>
          <p:nvPr/>
        </p:nvCxnSpPr>
        <p:spPr>
          <a:xfrm flipV="1">
            <a:off x="4248150" y="4648200"/>
            <a:ext cx="21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3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8CB66-5C45-4C0E-AFFA-DE9310F4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3435" y="4682066"/>
            <a:ext cx="10394433" cy="552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DC27B1-6E13-4DE9-ADBE-0CD3D413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1" y="666790"/>
            <a:ext cx="10337477" cy="5524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A762D-D3F5-49D0-874B-CEBDCD449C0C}"/>
              </a:ext>
            </a:extLst>
          </p:cNvPr>
          <p:cNvSpPr/>
          <p:nvPr/>
        </p:nvSpPr>
        <p:spPr>
          <a:xfrm>
            <a:off x="1828800" y="3743789"/>
            <a:ext cx="6355830" cy="992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8D0FC-4710-4567-8041-C25A1A6442F7}"/>
              </a:ext>
            </a:extLst>
          </p:cNvPr>
          <p:cNvSpPr txBox="1"/>
          <p:nvPr/>
        </p:nvSpPr>
        <p:spPr>
          <a:xfrm>
            <a:off x="3810618" y="1154243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Then back to live mode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EF4DA4-D72F-4DF3-A7B2-27C3666FB907}"/>
              </a:ext>
            </a:extLst>
          </p:cNvPr>
          <p:cNvCxnSpPr>
            <a:stCxn id="4" idx="3"/>
          </p:cNvCxnSpPr>
          <p:nvPr/>
        </p:nvCxnSpPr>
        <p:spPr>
          <a:xfrm flipV="1">
            <a:off x="6202811" y="1064302"/>
            <a:ext cx="212979" cy="2746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1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D2C3C-EE33-4BB6-820B-9BDA97A2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"/>
            <a:ext cx="12192000" cy="65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731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251FD-354A-441A-A873-66C2147C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7"/>
            <a:ext cx="12192000" cy="650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B68FB-F62E-4C1E-AFE7-098742E1F2C6}"/>
              </a:ext>
            </a:extLst>
          </p:cNvPr>
          <p:cNvSpPr txBox="1"/>
          <p:nvPr/>
        </p:nvSpPr>
        <p:spPr>
          <a:xfrm>
            <a:off x="554636" y="2143594"/>
            <a:ext cx="517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linking the page, click link then link to another file</a:t>
            </a: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27F59-EBAD-496C-84EB-CFF16CFDC127}"/>
              </a:ext>
            </a:extLst>
          </p:cNvPr>
          <p:cNvSpPr txBox="1"/>
          <p:nvPr/>
        </p:nvSpPr>
        <p:spPr>
          <a:xfrm>
            <a:off x="8459699" y="1958928"/>
            <a:ext cx="317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to other web page location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F23A3A-DD82-4783-AED8-87F6BEBD1C9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0048532" y="1394085"/>
            <a:ext cx="1588832" cy="564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9296086-84A2-40AF-A6F6-308C59EB0FAC}"/>
              </a:ext>
            </a:extLst>
          </p:cNvPr>
          <p:cNvSpPr/>
          <p:nvPr/>
        </p:nvSpPr>
        <p:spPr>
          <a:xfrm>
            <a:off x="2203555" y="1256781"/>
            <a:ext cx="764498" cy="41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0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FBBF1-E5D1-45BF-82F4-1F137846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7"/>
            <a:ext cx="12192000" cy="650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341A8-26BC-4892-9BE0-EC0C19588AA0}"/>
              </a:ext>
            </a:extLst>
          </p:cNvPr>
          <p:cNvSpPr txBox="1"/>
          <p:nvPr/>
        </p:nvSpPr>
        <p:spPr>
          <a:xfrm>
            <a:off x="1993691" y="5381469"/>
            <a:ext cx="479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Click preview to preview your web on browser</a:t>
            </a:r>
            <a:endParaRPr lang="en-MY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4CDFA7-3CE1-47DB-A28F-3AE20198CF56}"/>
              </a:ext>
            </a:extLst>
          </p:cNvPr>
          <p:cNvCxnSpPr>
            <a:stCxn id="3" idx="3"/>
          </p:cNvCxnSpPr>
          <p:nvPr/>
        </p:nvCxnSpPr>
        <p:spPr>
          <a:xfrm>
            <a:off x="6788337" y="5566135"/>
            <a:ext cx="3030220" cy="804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3CF227B-789A-4363-B970-AF6E1EA195F2}"/>
              </a:ext>
            </a:extLst>
          </p:cNvPr>
          <p:cNvSpPr/>
          <p:nvPr/>
        </p:nvSpPr>
        <p:spPr>
          <a:xfrm>
            <a:off x="7195279" y="5186597"/>
            <a:ext cx="3003030" cy="564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FC414-800D-4B31-B38C-F7EE02621912}"/>
              </a:ext>
            </a:extLst>
          </p:cNvPr>
          <p:cNvSpPr txBox="1"/>
          <p:nvPr/>
        </p:nvSpPr>
        <p:spPr>
          <a:xfrm>
            <a:off x="7344308" y="4724932"/>
            <a:ext cx="270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You can open on chrome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8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720A6E-8170-451F-AE66-64A3F86385C3}"/>
              </a:ext>
            </a:extLst>
          </p:cNvPr>
          <p:cNvSpPr txBox="1"/>
          <p:nvPr/>
        </p:nvSpPr>
        <p:spPr>
          <a:xfrm>
            <a:off x="1420457" y="-2207430"/>
            <a:ext cx="9351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THANKS FOR YOUR</a:t>
            </a:r>
          </a:p>
          <a:p>
            <a:r>
              <a:rPr lang="en-US" sz="6600" dirty="0">
                <a:latin typeface="Arial Black" panose="020B0A04020102020204" pitchFamily="34" charset="0"/>
              </a:rPr>
              <a:t>ATTENTION</a:t>
            </a:r>
            <a:endParaRPr lang="en-MY" sz="66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093AD-1809-49DF-A6EE-CA39E0E1EE36}"/>
              </a:ext>
            </a:extLst>
          </p:cNvPr>
          <p:cNvSpPr txBox="1"/>
          <p:nvPr/>
        </p:nvSpPr>
        <p:spPr>
          <a:xfrm>
            <a:off x="3902933" y="-1224522"/>
            <a:ext cx="44678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latin typeface="Adobe Naskh Medium" panose="01010101010101010101" pitchFamily="50" charset="-78"/>
                <a:cs typeface="Adobe Naskh Medium" panose="01010101010101010101" pitchFamily="50" charset="-78"/>
              </a:rPr>
              <a:t>Slide by Group 3</a:t>
            </a:r>
            <a:endParaRPr lang="en-MY" sz="6600" u="sng" dirty="0"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1C976-583E-4DED-82B9-9BE97D8D8BBC}"/>
              </a:ext>
            </a:extLst>
          </p:cNvPr>
          <p:cNvSpPr txBox="1"/>
          <p:nvPr/>
        </p:nvSpPr>
        <p:spPr>
          <a:xfrm>
            <a:off x="3984686" y="-2207430"/>
            <a:ext cx="43861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Daniel Hakim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Glenn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Sachiel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Hazrie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Sham -</a:t>
            </a:r>
            <a:endParaRPr lang="en-MY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2014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720A6E-8170-451F-AE66-64A3F86385C3}"/>
              </a:ext>
            </a:extLst>
          </p:cNvPr>
          <p:cNvSpPr txBox="1"/>
          <p:nvPr/>
        </p:nvSpPr>
        <p:spPr>
          <a:xfrm>
            <a:off x="1420457" y="-2268390"/>
            <a:ext cx="9351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THANKS FOR YOUR</a:t>
            </a:r>
          </a:p>
          <a:p>
            <a:r>
              <a:rPr lang="en-US" sz="6600" dirty="0">
                <a:latin typeface="Arial Black" panose="020B0A04020102020204" pitchFamily="34" charset="0"/>
              </a:rPr>
              <a:t>ATTENTION</a:t>
            </a:r>
            <a:endParaRPr lang="en-MY" sz="66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093AD-1809-49DF-A6EE-CA39E0E1EE36}"/>
              </a:ext>
            </a:extLst>
          </p:cNvPr>
          <p:cNvSpPr txBox="1"/>
          <p:nvPr/>
        </p:nvSpPr>
        <p:spPr>
          <a:xfrm>
            <a:off x="3902931" y="1259175"/>
            <a:ext cx="44678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latin typeface="Adobe Naskh Medium" panose="01010101010101010101" pitchFamily="50" charset="-78"/>
                <a:cs typeface="Adobe Naskh Medium" panose="01010101010101010101" pitchFamily="50" charset="-78"/>
              </a:rPr>
              <a:t>Slide by Group 3</a:t>
            </a:r>
            <a:endParaRPr lang="en-MY" sz="6600" u="sng" dirty="0"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1C976-583E-4DED-82B9-9BE97D8D8BBC}"/>
              </a:ext>
            </a:extLst>
          </p:cNvPr>
          <p:cNvSpPr txBox="1"/>
          <p:nvPr/>
        </p:nvSpPr>
        <p:spPr>
          <a:xfrm>
            <a:off x="3902931" y="2367171"/>
            <a:ext cx="43861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Daniel Hakim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Glenn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Sachiel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Hazrie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Sham -</a:t>
            </a:r>
            <a:endParaRPr lang="en-MY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720A6E-8170-451F-AE66-64A3F86385C3}"/>
              </a:ext>
            </a:extLst>
          </p:cNvPr>
          <p:cNvSpPr txBox="1"/>
          <p:nvPr/>
        </p:nvSpPr>
        <p:spPr>
          <a:xfrm>
            <a:off x="1420457" y="2151210"/>
            <a:ext cx="93510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THANKS FOR YOUR</a:t>
            </a:r>
          </a:p>
          <a:p>
            <a:r>
              <a:rPr lang="en-US" sz="6600" dirty="0">
                <a:latin typeface="Arial Black" panose="020B0A04020102020204" pitchFamily="34" charset="0"/>
              </a:rPr>
              <a:t>ATTENTION</a:t>
            </a:r>
            <a:endParaRPr lang="en-MY" sz="66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093AD-1809-49DF-A6EE-CA39E0E1EE36}"/>
              </a:ext>
            </a:extLst>
          </p:cNvPr>
          <p:cNvSpPr txBox="1"/>
          <p:nvPr/>
        </p:nvSpPr>
        <p:spPr>
          <a:xfrm>
            <a:off x="12192000" y="2875002"/>
            <a:ext cx="44678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u="sng" dirty="0">
                <a:latin typeface="Adobe Naskh Medium" panose="01010101010101010101" pitchFamily="50" charset="-78"/>
                <a:cs typeface="Adobe Naskh Medium" panose="01010101010101010101" pitchFamily="50" charset="-78"/>
              </a:rPr>
              <a:t>Slide by Group 3</a:t>
            </a:r>
            <a:endParaRPr lang="en-MY" sz="6600" u="sng" dirty="0"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1C976-583E-4DED-82B9-9BE97D8D8BBC}"/>
              </a:ext>
            </a:extLst>
          </p:cNvPr>
          <p:cNvSpPr txBox="1"/>
          <p:nvPr/>
        </p:nvSpPr>
        <p:spPr>
          <a:xfrm>
            <a:off x="-4386137" y="1574691"/>
            <a:ext cx="43861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Daniel Hakim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Glenn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Sachiel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Hazrie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Sham -</a:t>
            </a:r>
            <a:endParaRPr lang="en-MY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6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419AE-5B52-4117-873C-F6EC7BCE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66" y="1378225"/>
            <a:ext cx="17064416" cy="908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5DA81-9BBC-48BD-8714-2DF003414B91}"/>
              </a:ext>
            </a:extLst>
          </p:cNvPr>
          <p:cNvSpPr txBox="1"/>
          <p:nvPr/>
        </p:nvSpPr>
        <p:spPr>
          <a:xfrm>
            <a:off x="4042905" y="3605493"/>
            <a:ext cx="253030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to Starter Template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AF585-9238-40E5-8991-E3742A58C4EE}"/>
              </a:ext>
            </a:extLst>
          </p:cNvPr>
          <p:cNvCxnSpPr>
            <a:endCxn id="7" idx="2"/>
          </p:cNvCxnSpPr>
          <p:nvPr/>
        </p:nvCxnSpPr>
        <p:spPr>
          <a:xfrm flipV="1">
            <a:off x="4248150" y="3974825"/>
            <a:ext cx="1059909" cy="67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2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F3888-7C2F-4741-9A2C-C738729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25367"/>
            <a:ext cx="10896600" cy="5807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F0525-8B57-4B14-8DA0-EAEF22A89721}"/>
              </a:ext>
            </a:extLst>
          </p:cNvPr>
          <p:cNvSpPr txBox="1"/>
          <p:nvPr/>
        </p:nvSpPr>
        <p:spPr>
          <a:xfrm>
            <a:off x="3257550" y="3924300"/>
            <a:ext cx="47977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Scroll down and search for eCommerce Template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0C1BE9-56B1-42AB-B7EE-683BD3A5967D}"/>
              </a:ext>
            </a:extLst>
          </p:cNvPr>
          <p:cNvSpPr/>
          <p:nvPr/>
        </p:nvSpPr>
        <p:spPr>
          <a:xfrm>
            <a:off x="3257550" y="4553886"/>
            <a:ext cx="1562100" cy="1518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68264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14EF0-179A-4B42-800E-3B68A7A1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-2448720"/>
            <a:ext cx="15532658" cy="8278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490F5-4C2D-431A-B334-3F507BA221D0}"/>
              </a:ext>
            </a:extLst>
          </p:cNvPr>
          <p:cNvSpPr txBox="1"/>
          <p:nvPr/>
        </p:nvSpPr>
        <p:spPr>
          <a:xfrm>
            <a:off x="7048500" y="3962400"/>
            <a:ext cx="21499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at the template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6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6D9115-2A26-44EF-98A3-EDA381D166B6}"/>
              </a:ext>
            </a:extLst>
          </p:cNvPr>
          <p:cNvSpPr txBox="1"/>
          <p:nvPr/>
        </p:nvSpPr>
        <p:spPr>
          <a:xfrm>
            <a:off x="3115280" y="2844225"/>
            <a:ext cx="5961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You will get this interface</a:t>
            </a:r>
            <a:endParaRPr lang="en-MY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0E337-039B-4BAD-A9E9-75F99905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C0250-6439-4791-B530-CFC72410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30940"/>
          <a:stretch/>
        </p:blipFill>
        <p:spPr>
          <a:xfrm>
            <a:off x="4347106" y="845423"/>
            <a:ext cx="7000448" cy="5167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66DB4-1CEB-4EDA-A67A-CFBEBB3C6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74" b="5432"/>
          <a:stretch/>
        </p:blipFill>
        <p:spPr>
          <a:xfrm>
            <a:off x="0" y="180180"/>
            <a:ext cx="3222885" cy="4886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CAC73-FC09-40F4-8056-D194CFE04CEB}"/>
              </a:ext>
            </a:extLst>
          </p:cNvPr>
          <p:cNvSpPr txBox="1"/>
          <p:nvPr/>
        </p:nvSpPr>
        <p:spPr>
          <a:xfrm>
            <a:off x="483651" y="5225916"/>
            <a:ext cx="375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your web first into your web folder with name “</a:t>
            </a:r>
            <a:r>
              <a:rPr lang="en-US" dirty="0" err="1"/>
              <a:t>index.html</a:t>
            </a:r>
            <a:r>
              <a:rPr lang="en-US" dirty="0"/>
              <a:t>” as home page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9231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252</TotalTime>
  <Words>650</Words>
  <Application>Microsoft Office PowerPoint</Application>
  <PresentationFormat>Widescreen</PresentationFormat>
  <Paragraphs>88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Adobe Naskh Medium</vt:lpstr>
      <vt:lpstr>Arial</vt:lpstr>
      <vt:lpstr>Arial Black</vt:lpstr>
      <vt:lpstr>Artifakt Element Hair</vt:lpstr>
      <vt:lpstr>Gill Sans MT</vt:lpstr>
      <vt:lpstr>Gallery</vt:lpstr>
      <vt:lpstr>DEPHINAZZ COMMERCIALS WEBSITE</vt:lpstr>
      <vt:lpstr>DEPHINAZZ COMMERCIALS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DEPHINAZZ COMMERCIALS WEBSITE</dc:title>
  <dc:creator>dnl hkm</dc:creator>
  <cp:lastModifiedBy>dnl hkm</cp:lastModifiedBy>
  <cp:revision>22</cp:revision>
  <dcterms:created xsi:type="dcterms:W3CDTF">2025-01-12T08:13:04Z</dcterms:created>
  <dcterms:modified xsi:type="dcterms:W3CDTF">2025-01-13T06:08:23Z</dcterms:modified>
</cp:coreProperties>
</file>